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9" r:id="rId2"/>
    <p:sldId id="265" r:id="rId3"/>
    <p:sldId id="267" r:id="rId4"/>
    <p:sldId id="258" r:id="rId5"/>
    <p:sldId id="257" r:id="rId6"/>
    <p:sldId id="263" r:id="rId7"/>
    <p:sldId id="264" r:id="rId8"/>
    <p:sldId id="266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D57E"/>
    <a:srgbClr val="8C1B1B"/>
    <a:srgbClr val="F2784B"/>
    <a:srgbClr val="0D0D0D"/>
    <a:srgbClr val="F2A25C"/>
    <a:srgbClr val="E9A978"/>
    <a:srgbClr val="B63A1E"/>
    <a:srgbClr val="BE5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154" y="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0E76A-2BDC-4BD6-BDC6-9219C309F24F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61C35-1309-4C9B-813E-A47C1B0ACE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60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444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1104D-8DA4-2C96-A7CF-69E1EE176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ACCC21-FBAF-8D48-0005-E37ED623E6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530F4D4-F441-C4DF-CB07-48C70CD051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8A0FA0-09C3-70BA-B3AA-A2DED8B346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5215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8513F-EDBB-618F-5E61-3F78619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98179-2D1A-2FA9-BC93-EE7246EA4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CFF59-5F45-2BAA-16FA-F0306BB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46334-48BF-1F5D-610A-7056F76B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01C90-39FF-8DA8-FA97-8A45662E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1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B3688-885A-FB19-F6C2-5D8B480D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2B05C5-A5FD-839E-3AB5-2930DB0D4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8AE25-ADA8-BD06-D097-ACA4D8F7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C631-E870-B673-DFFE-3EC7DD01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D5A2-F8E5-1072-E7B5-FA1BA2C4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79155E-0070-AF0E-E30B-029308995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D0F265-0B67-2349-52C9-853E2ED27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0F253-8569-8608-34F7-5122BB9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336CD-E377-5FFB-3713-14A46DCE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E5463-5E53-CF76-2B2A-DDC86B44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9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9B5D1-76DE-39A9-CD40-F60FB189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4E9C1-416C-2737-9E4B-7B6558C0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3C906-F144-F958-20CE-708EC7AD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DAAB4-8FCC-E0A8-B63E-7FA10141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6883E5-7DC4-34BD-9AAE-01E14D3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62344-90A1-3DA0-486A-647E539F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20BF-E308-F479-4C65-B5E5453E8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AA2B3-5473-2303-2D2F-6AB1ACC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B17B4-6E6B-BF66-5E03-5D6607DA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1917F-8E5E-ECB4-6F79-DB77E40E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61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B2DBB-A863-4D0E-77DF-D5CE7E11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CB02E-B81E-BA36-9E44-F01949D99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B19B0-974F-F4A9-A895-EA79A1AF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1A01D6-0CC8-E804-5A26-06199A69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B9D04-841E-BADA-5FF7-A3CF7852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A357B-3577-AA6B-7389-BE61E451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08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BFA34-E030-323E-E106-5C6C141E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CECEE-B3A6-912C-A7D9-1AB944FE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207F-1C29-91B4-0078-12BE8737F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63D2AD-5A89-8B0D-33CD-3B44F2B18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6CB81-8697-480F-16F8-F01BF5621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A0C47D-CD74-A491-DB39-174A1E5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9F75A-2123-ECD4-0305-AF45DA7A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BB153A-D4EC-45D8-9165-523C6534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1A37A-1463-B651-E165-467584BA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9D25C7-4E21-3D75-51C2-676828D2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44145F-1B75-F272-1E07-98428A5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02EC28-706D-D5C5-3A92-5F8D3045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3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52EBE5-4E6B-F832-C748-B5FBEBEC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F37DD2-4AB1-3EA5-9ACD-1BD04D7C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D7B12-FC86-66E2-1B79-5333AB34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01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F5300-F73A-80EC-F614-244182101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2E758-CE12-8222-EA8F-EEFB3FC6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804626-CE9F-9AB8-40DE-B0EFFB66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F9535-6230-CFA9-673D-AC92A18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EFDDB-AAE6-3BF5-E4D9-95F9AAB72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72445-9CEE-41AF-5103-0D9E0D26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C2D0A-50B9-09F8-AE96-F611623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FAB33C-6AB8-B449-3599-6024CD7E3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0D6640-FA97-1ECD-0A4E-A7A04835B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29D0B-031A-A922-EEA6-DA17956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CF396-2EE3-F405-3B69-BD40FAF1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804142-BCD5-A297-89F8-DD929A58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8D0ED-2345-7567-5323-F9496E85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F777B-C9CE-F1A9-BF32-F6912B4C0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10DC5-0B03-1C80-82D3-0C64048A0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341D4-2020-4B84-8309-CA9D94CC1D89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91B5C-B4FC-070C-C747-DDAB7F0C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398E-7267-7DFD-46FD-A3D08C1F3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3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70C3-C487-7636-85A6-DEFCCC09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11F4715-0862-9320-8A84-3FCED18A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2401A0-A0C1-BEBA-9015-2D921CD5D24D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EA8A0F-96AE-1A2E-B8B8-C9AA578374CD}"/>
              </a:ext>
            </a:extLst>
          </p:cNvPr>
          <p:cNvSpPr txBox="1"/>
          <p:nvPr/>
        </p:nvSpPr>
        <p:spPr>
          <a:xfrm>
            <a:off x="4536116" y="2828123"/>
            <a:ext cx="3119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3011E-D9F6-8A71-6EE7-BE803520A773}"/>
              </a:ext>
            </a:extLst>
          </p:cNvPr>
          <p:cNvSpPr txBox="1"/>
          <p:nvPr/>
        </p:nvSpPr>
        <p:spPr>
          <a:xfrm>
            <a:off x="4902064" y="3593919"/>
            <a:ext cx="2315057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1DE5AD-8B6D-59CB-3E16-A70294F4C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58AD8BAC-7F0D-8595-7045-30ABB61E35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3" y="107421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07856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B1305F3-3D95-65D9-DC0B-470C65B36418}"/>
              </a:ext>
            </a:extLst>
          </p:cNvPr>
          <p:cNvSpPr/>
          <p:nvPr/>
        </p:nvSpPr>
        <p:spPr>
          <a:xfrm>
            <a:off x="0" y="591"/>
            <a:ext cx="12192000" cy="438126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bg1"/>
              </a:solidFill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BE2F55-32C9-6CC6-7008-DDE918CFDC5F}"/>
              </a:ext>
            </a:extLst>
          </p:cNvPr>
          <p:cNvSpPr txBox="1"/>
          <p:nvPr/>
        </p:nvSpPr>
        <p:spPr>
          <a:xfrm>
            <a:off x="210640" y="34988"/>
            <a:ext cx="164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solidFill>
                <a:schemeClr val="bg1"/>
              </a:solidFill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D42A8B-EB65-E274-D43A-DA0E80883417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신규 클래스 </a:t>
            </a:r>
            <a:r>
              <a:rPr lang="en-US" altLang="ko-KR" sz="900" dirty="0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- </a:t>
            </a:r>
            <a:r>
              <a:rPr lang="ko-KR" altLang="en-US" sz="900" dirty="0" err="1">
                <a:solidFill>
                  <a:schemeClr val="bg1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화령사</a:t>
            </a:r>
            <a:endParaRPr lang="en-US" altLang="ko-KR" sz="900" dirty="0">
              <a:solidFill>
                <a:schemeClr val="bg1"/>
              </a:solidFill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892BF6-5271-0D2B-F1B9-435BB4922654}"/>
              </a:ext>
            </a:extLst>
          </p:cNvPr>
          <p:cNvSpPr txBox="1"/>
          <p:nvPr/>
        </p:nvSpPr>
        <p:spPr>
          <a:xfrm>
            <a:off x="1601438" y="4128819"/>
            <a:ext cx="11176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전투의 방향성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36A9E1-5A5A-44D1-4E0B-C525079BD6D1}"/>
              </a:ext>
            </a:extLst>
          </p:cNvPr>
          <p:cNvSpPr txBox="1"/>
          <p:nvPr/>
        </p:nvSpPr>
        <p:spPr>
          <a:xfrm>
            <a:off x="190085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127000">
                    <a:srgbClr val="8C1B1B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개요</a:t>
            </a:r>
            <a:endParaRPr lang="en-US" altLang="ko-KR" sz="1400" dirty="0">
              <a:solidFill>
                <a:schemeClr val="bg1"/>
              </a:solidFill>
              <a:effectLst>
                <a:glow rad="127000">
                  <a:srgbClr val="8C1B1B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A5F27CB-69BB-67CA-E588-03A713705194}"/>
              </a:ext>
            </a:extLst>
          </p:cNvPr>
          <p:cNvSpPr/>
          <p:nvPr/>
        </p:nvSpPr>
        <p:spPr>
          <a:xfrm>
            <a:off x="1065891" y="1976264"/>
            <a:ext cx="2191634" cy="3064288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7369CD6-3A4E-3BA7-C47A-24F84B716580}"/>
              </a:ext>
            </a:extLst>
          </p:cNvPr>
          <p:cNvSpPr/>
          <p:nvPr/>
        </p:nvSpPr>
        <p:spPr>
          <a:xfrm>
            <a:off x="2002892" y="1817448"/>
            <a:ext cx="317632" cy="317632"/>
          </a:xfrm>
          <a:prstGeom prst="rect">
            <a:avLst/>
          </a:prstGeom>
          <a:solidFill>
            <a:srgbClr val="8C1B1B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1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16" name="그림 15" descr="블랙, 어둠이(가) 표시된 사진&#10;&#10;자동 생성된 설명">
            <a:extLst>
              <a:ext uri="{FF2B5EF4-FFF2-40B4-BE49-F238E27FC236}">
                <a16:creationId xmlns:a16="http://schemas.microsoft.com/office/drawing/2014/main" id="{FB91791B-1C9B-8FF8-DD31-1623753085A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509" y="2289896"/>
            <a:ext cx="914399" cy="914399"/>
          </a:xfrm>
          <a:prstGeom prst="ellipse">
            <a:avLst/>
          </a:prstGeom>
        </p:spPr>
      </p:pic>
      <p:sp>
        <p:nvSpPr>
          <p:cNvPr id="17" name="타원 16">
            <a:extLst>
              <a:ext uri="{FF2B5EF4-FFF2-40B4-BE49-F238E27FC236}">
                <a16:creationId xmlns:a16="http://schemas.microsoft.com/office/drawing/2014/main" id="{408445AA-C121-E6EE-6C18-2368374E6575}"/>
              </a:ext>
            </a:extLst>
          </p:cNvPr>
          <p:cNvSpPr/>
          <p:nvPr/>
        </p:nvSpPr>
        <p:spPr>
          <a:xfrm>
            <a:off x="1704508" y="2289895"/>
            <a:ext cx="914400" cy="914400"/>
          </a:xfrm>
          <a:prstGeom prst="ellipse">
            <a:avLst/>
          </a:prstGeom>
          <a:noFill/>
          <a:ln>
            <a:solidFill>
              <a:srgbClr val="0B76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C90281A-9C96-C2F9-122D-D21257429830}"/>
              </a:ext>
            </a:extLst>
          </p:cNvPr>
          <p:cNvCxnSpPr>
            <a:cxnSpLocks/>
          </p:cNvCxnSpPr>
          <p:nvPr/>
        </p:nvCxnSpPr>
        <p:spPr>
          <a:xfrm>
            <a:off x="1062965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다이아몬드 14">
            <a:extLst>
              <a:ext uri="{FF2B5EF4-FFF2-40B4-BE49-F238E27FC236}">
                <a16:creationId xmlns:a16="http://schemas.microsoft.com/office/drawing/2014/main" id="{5CDABE85-32BB-766D-3A5E-B5C1B0E96083}"/>
              </a:ext>
            </a:extLst>
          </p:cNvPr>
          <p:cNvSpPr/>
          <p:nvPr/>
        </p:nvSpPr>
        <p:spPr>
          <a:xfrm>
            <a:off x="2094205" y="3639005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CCC8F0-EC78-6DF8-1D01-5479D79ACC2E}"/>
              </a:ext>
            </a:extLst>
          </p:cNvPr>
          <p:cNvSpPr txBox="1"/>
          <p:nvPr/>
        </p:nvSpPr>
        <p:spPr>
          <a:xfrm>
            <a:off x="4142754" y="3973493"/>
            <a:ext cx="12875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컨셉 및 특징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이펙트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모션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E1D655-A66D-3828-E388-528D74DFBB88}"/>
              </a:ext>
            </a:extLst>
          </p:cNvPr>
          <p:cNvSpPr txBox="1"/>
          <p:nvPr/>
        </p:nvSpPr>
        <p:spPr>
          <a:xfrm>
            <a:off x="4527129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127000">
                    <a:srgbClr val="8C1B1B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컨셉</a:t>
            </a:r>
            <a:endParaRPr lang="en-US" altLang="ko-KR" sz="1400" dirty="0">
              <a:solidFill>
                <a:schemeClr val="bg1"/>
              </a:solidFill>
              <a:effectLst>
                <a:glow rad="127000">
                  <a:srgbClr val="8C1B1B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DBB04EDA-9432-713B-D5F3-E1C9DA9A6CC5}"/>
              </a:ext>
            </a:extLst>
          </p:cNvPr>
          <p:cNvSpPr/>
          <p:nvPr/>
        </p:nvSpPr>
        <p:spPr>
          <a:xfrm>
            <a:off x="3690703" y="1976264"/>
            <a:ext cx="2191634" cy="3064288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A2ECD3C-AF0A-B313-AA02-C5F3F2977F8B}"/>
              </a:ext>
            </a:extLst>
          </p:cNvPr>
          <p:cNvSpPr/>
          <p:nvPr/>
        </p:nvSpPr>
        <p:spPr>
          <a:xfrm>
            <a:off x="4627704" y="1817448"/>
            <a:ext cx="317632" cy="317632"/>
          </a:xfrm>
          <a:prstGeom prst="rect">
            <a:avLst/>
          </a:prstGeom>
          <a:solidFill>
            <a:srgbClr val="8C1B1B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2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23" name="그림 22" descr="블랙, 어둠이(가) 표시된 사진&#10;&#10;자동 생성된 설명">
            <a:extLst>
              <a:ext uri="{FF2B5EF4-FFF2-40B4-BE49-F238E27FC236}">
                <a16:creationId xmlns:a16="http://schemas.microsoft.com/office/drawing/2014/main" id="{D6205D42-4CBE-05E8-463B-E0A85D2C080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6" t="-10476" r="-10476" b="-10476"/>
          <a:stretch/>
        </p:blipFill>
        <p:spPr>
          <a:xfrm>
            <a:off x="4329320" y="2290189"/>
            <a:ext cx="914400" cy="914400"/>
          </a:xfrm>
          <a:prstGeom prst="ellipse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F823B0C9-A7D9-D7C2-1E88-2D69A6BA4DC3}"/>
              </a:ext>
            </a:extLst>
          </p:cNvPr>
          <p:cNvSpPr/>
          <p:nvPr/>
        </p:nvSpPr>
        <p:spPr>
          <a:xfrm>
            <a:off x="4329320" y="2290189"/>
            <a:ext cx="914400" cy="914400"/>
          </a:xfrm>
          <a:prstGeom prst="ellipse">
            <a:avLst/>
          </a:prstGeom>
          <a:noFill/>
          <a:ln>
            <a:solidFill>
              <a:srgbClr val="0B76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67C035A5-69CF-E532-9B71-9EA94AA7CA6A}"/>
              </a:ext>
            </a:extLst>
          </p:cNvPr>
          <p:cNvCxnSpPr>
            <a:cxnSpLocks/>
          </p:cNvCxnSpPr>
          <p:nvPr/>
        </p:nvCxnSpPr>
        <p:spPr>
          <a:xfrm>
            <a:off x="3689240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7E711658-A241-4EE3-1384-E3FAEDFBC628}"/>
              </a:ext>
            </a:extLst>
          </p:cNvPr>
          <p:cNvSpPr/>
          <p:nvPr/>
        </p:nvSpPr>
        <p:spPr>
          <a:xfrm>
            <a:off x="4720480" y="3639005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98716D-F082-6A54-F677-57C8D811A4E8}"/>
              </a:ext>
            </a:extLst>
          </p:cNvPr>
          <p:cNvSpPr txBox="1"/>
          <p:nvPr/>
        </p:nvSpPr>
        <p:spPr>
          <a:xfrm>
            <a:off x="6963274" y="3974931"/>
            <a:ext cx="89319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평화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전환 모션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646DAD-099C-1844-58F0-65C0F600567A}"/>
              </a:ext>
            </a:extLst>
          </p:cNvPr>
          <p:cNvSpPr txBox="1"/>
          <p:nvPr/>
        </p:nvSpPr>
        <p:spPr>
          <a:xfrm>
            <a:off x="6971744" y="3300781"/>
            <a:ext cx="87625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127000">
                    <a:srgbClr val="8C1B1B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기본 모션</a:t>
            </a:r>
            <a:endParaRPr lang="en-US" altLang="ko-KR" sz="1400" dirty="0">
              <a:solidFill>
                <a:schemeClr val="bg1"/>
              </a:solidFill>
              <a:effectLst>
                <a:glow rad="127000">
                  <a:srgbClr val="8C1B1B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E737D24-CC33-EF5C-1F13-A2FF77F1A7D0}"/>
              </a:ext>
            </a:extLst>
          </p:cNvPr>
          <p:cNvSpPr/>
          <p:nvPr/>
        </p:nvSpPr>
        <p:spPr>
          <a:xfrm>
            <a:off x="6312591" y="1976264"/>
            <a:ext cx="2191634" cy="3064288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3FA642F-3D30-AFE2-D66E-7537588D5FEE}"/>
              </a:ext>
            </a:extLst>
          </p:cNvPr>
          <p:cNvSpPr/>
          <p:nvPr/>
        </p:nvSpPr>
        <p:spPr>
          <a:xfrm>
            <a:off x="7249592" y="1817448"/>
            <a:ext cx="317632" cy="317632"/>
          </a:xfrm>
          <a:prstGeom prst="rect">
            <a:avLst/>
          </a:prstGeom>
          <a:solidFill>
            <a:srgbClr val="8C1B1B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3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FAB298C0-9898-CDBC-F588-81C5FE4B7DA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0" t="-800" r="-800" b="-800"/>
          <a:stretch/>
        </p:blipFill>
        <p:spPr>
          <a:xfrm>
            <a:off x="6951208" y="2290189"/>
            <a:ext cx="914400" cy="914400"/>
          </a:xfrm>
          <a:prstGeom prst="ellipse">
            <a:avLst/>
          </a:prstGeom>
        </p:spPr>
      </p:pic>
      <p:sp>
        <p:nvSpPr>
          <p:cNvPr id="38" name="타원 37">
            <a:extLst>
              <a:ext uri="{FF2B5EF4-FFF2-40B4-BE49-F238E27FC236}">
                <a16:creationId xmlns:a16="http://schemas.microsoft.com/office/drawing/2014/main" id="{EBDAE575-FB11-2A62-5A63-45735E329023}"/>
              </a:ext>
            </a:extLst>
          </p:cNvPr>
          <p:cNvSpPr/>
          <p:nvPr/>
        </p:nvSpPr>
        <p:spPr>
          <a:xfrm>
            <a:off x="6951208" y="2290189"/>
            <a:ext cx="914400" cy="914400"/>
          </a:xfrm>
          <a:prstGeom prst="ellipse">
            <a:avLst/>
          </a:prstGeom>
          <a:noFill/>
          <a:ln>
            <a:solidFill>
              <a:srgbClr val="0B76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57D6582F-F82C-4AC6-B7B4-9CC622524E97}"/>
              </a:ext>
            </a:extLst>
          </p:cNvPr>
          <p:cNvCxnSpPr>
            <a:cxnSpLocks/>
          </p:cNvCxnSpPr>
          <p:nvPr/>
        </p:nvCxnSpPr>
        <p:spPr>
          <a:xfrm>
            <a:off x="6312590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다이아몬드 35">
            <a:extLst>
              <a:ext uri="{FF2B5EF4-FFF2-40B4-BE49-F238E27FC236}">
                <a16:creationId xmlns:a16="http://schemas.microsoft.com/office/drawing/2014/main" id="{46FFCE61-4BF7-DA07-5CE3-3F896D1883BE}"/>
              </a:ext>
            </a:extLst>
          </p:cNvPr>
          <p:cNvSpPr/>
          <p:nvPr/>
        </p:nvSpPr>
        <p:spPr>
          <a:xfrm>
            <a:off x="7343830" y="3639005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BF7D76B-7D85-5649-D589-7F751774CA1E}"/>
              </a:ext>
            </a:extLst>
          </p:cNvPr>
          <p:cNvSpPr txBox="1"/>
          <p:nvPr/>
        </p:nvSpPr>
        <p:spPr>
          <a:xfrm>
            <a:off x="9585159" y="4127381"/>
            <a:ext cx="8931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기본 공격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F49EFBD-10E1-00E6-A05E-D1FAC6BEF6EA}"/>
              </a:ext>
            </a:extLst>
          </p:cNvPr>
          <p:cNvSpPr txBox="1"/>
          <p:nvPr/>
        </p:nvSpPr>
        <p:spPr>
          <a:xfrm>
            <a:off x="977236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effectLst>
                  <a:glow rad="127000">
                    <a:srgbClr val="8C1B1B">
                      <a:alpha val="87000"/>
                    </a:srgbClr>
                  </a:glow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스킬</a:t>
            </a:r>
            <a:endParaRPr lang="en-US" altLang="ko-KR" sz="1400" dirty="0">
              <a:solidFill>
                <a:schemeClr val="bg1"/>
              </a:solidFill>
              <a:effectLst>
                <a:glow rad="127000">
                  <a:srgbClr val="8C1B1B">
                    <a:alpha val="87000"/>
                  </a:srgbClr>
                </a:glow>
                <a:outerShdw blurRad="50800" dist="38100" dir="2700000" algn="tl" rotWithShape="0">
                  <a:schemeClr val="tx1">
                    <a:alpha val="40000"/>
                  </a:schemeClr>
                </a:outerShdw>
              </a:effectLst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3F70D3C2-5258-6088-707F-31DD964418C2}"/>
              </a:ext>
            </a:extLst>
          </p:cNvPr>
          <p:cNvSpPr/>
          <p:nvPr/>
        </p:nvSpPr>
        <p:spPr>
          <a:xfrm>
            <a:off x="8935940" y="1976264"/>
            <a:ext cx="2191634" cy="3064288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5F069F8-084B-D35E-0943-B9EEF969B3CE}"/>
              </a:ext>
            </a:extLst>
          </p:cNvPr>
          <p:cNvSpPr/>
          <p:nvPr/>
        </p:nvSpPr>
        <p:spPr>
          <a:xfrm>
            <a:off x="9872941" y="1817448"/>
            <a:ext cx="317632" cy="317632"/>
          </a:xfrm>
          <a:prstGeom prst="rect">
            <a:avLst/>
          </a:prstGeom>
          <a:solidFill>
            <a:srgbClr val="8C1B1B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4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C3E5554E-8039-E259-FCF3-3938314B03A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3500" t="-18500" r="-13500" b="-8500"/>
          <a:stretch/>
        </p:blipFill>
        <p:spPr>
          <a:xfrm>
            <a:off x="9574555" y="2290189"/>
            <a:ext cx="914400" cy="914400"/>
          </a:xfrm>
          <a:prstGeom prst="ellipse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897D3DBA-812D-903D-6D3C-8489DD4420F3}"/>
              </a:ext>
            </a:extLst>
          </p:cNvPr>
          <p:cNvSpPr/>
          <p:nvPr/>
        </p:nvSpPr>
        <p:spPr>
          <a:xfrm>
            <a:off x="9574555" y="2290189"/>
            <a:ext cx="914400" cy="914400"/>
          </a:xfrm>
          <a:prstGeom prst="ellipse">
            <a:avLst/>
          </a:prstGeom>
          <a:noFill/>
          <a:ln>
            <a:solidFill>
              <a:srgbClr val="0B76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3397508B-733D-4565-B19F-52B5CF18823A}"/>
              </a:ext>
            </a:extLst>
          </p:cNvPr>
          <p:cNvCxnSpPr>
            <a:cxnSpLocks/>
          </p:cNvCxnSpPr>
          <p:nvPr/>
        </p:nvCxnSpPr>
        <p:spPr>
          <a:xfrm>
            <a:off x="8934475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다이아몬드 46">
            <a:extLst>
              <a:ext uri="{FF2B5EF4-FFF2-40B4-BE49-F238E27FC236}">
                <a16:creationId xmlns:a16="http://schemas.microsoft.com/office/drawing/2014/main" id="{8C664896-EC42-6C23-7B15-6B147C05236D}"/>
              </a:ext>
            </a:extLst>
          </p:cNvPr>
          <p:cNvSpPr/>
          <p:nvPr/>
        </p:nvSpPr>
        <p:spPr>
          <a:xfrm>
            <a:off x="9965715" y="3639005"/>
            <a:ext cx="132080" cy="132080"/>
          </a:xfrm>
          <a:prstGeom prst="diamond">
            <a:avLst/>
          </a:prstGeom>
          <a:solidFill>
            <a:schemeClr val="bg1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9D23A77-2996-7A74-2BEF-051B9838F67B}"/>
              </a:ext>
            </a:extLst>
          </p:cNvPr>
          <p:cNvGrpSpPr>
            <a:grpSpLocks/>
          </p:cNvGrpSpPr>
          <p:nvPr/>
        </p:nvGrpSpPr>
        <p:grpSpPr>
          <a:xfrm>
            <a:off x="11672339" y="155864"/>
            <a:ext cx="330239" cy="283068"/>
            <a:chOff x="1302299" y="2529509"/>
            <a:chExt cx="800080" cy="685799"/>
          </a:xfrm>
          <a:solidFill>
            <a:schemeClr val="bg1"/>
          </a:solidFill>
        </p:grpSpPr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0FF28F88-642B-3CBD-A104-3D61E908503E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923D12A7-7C92-A3DE-0FC3-A266B42BAC69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5883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C92F4-F9B8-2B86-1C15-32BAE3658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3BBAB05-1DCC-60F4-F139-9C5E0A956892}"/>
              </a:ext>
            </a:extLst>
          </p:cNvPr>
          <p:cNvSpPr/>
          <p:nvPr/>
        </p:nvSpPr>
        <p:spPr>
          <a:xfrm>
            <a:off x="1065891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" name="그림 15" descr="블랙, 어둠이(가) 표시된 사진&#10;&#10;자동 생성된 설명">
            <a:extLst>
              <a:ext uri="{FF2B5EF4-FFF2-40B4-BE49-F238E27FC236}">
                <a16:creationId xmlns:a16="http://schemas.microsoft.com/office/drawing/2014/main" id="{846FB1F1-0C4A-74BC-FB66-ACAED5C6212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775" y="2298870"/>
            <a:ext cx="914399" cy="914399"/>
          </a:xfrm>
          <a:prstGeom prst="ellipse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ECAACB-BC85-CA08-5E21-1316B2E92EE3}"/>
              </a:ext>
            </a:extLst>
          </p:cNvPr>
          <p:cNvSpPr txBox="1"/>
          <p:nvPr/>
        </p:nvSpPr>
        <p:spPr>
          <a:xfrm>
            <a:off x="210640" y="34988"/>
            <a:ext cx="1646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C0145C-1888-1784-B2AD-6973ABC1130B}"/>
              </a:ext>
            </a:extLst>
          </p:cNvPr>
          <p:cNvSpPr txBox="1"/>
          <p:nvPr/>
        </p:nvSpPr>
        <p:spPr>
          <a:xfrm>
            <a:off x="10026273" y="251850"/>
            <a:ext cx="1646061" cy="138499"/>
          </a:xfrm>
          <a:prstGeom prst="rect">
            <a:avLst/>
          </a:prstGeom>
          <a:noFill/>
        </p:spPr>
        <p:txBody>
          <a:bodyPr wrap="square" tIns="0" bIns="0" rtlCol="0" anchor="ctr" anchorCtr="0">
            <a:spAutoFit/>
          </a:bodyPr>
          <a:lstStyle/>
          <a:p>
            <a:pPr algn="r"/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신규 클래스 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- </a:t>
            </a:r>
            <a:r>
              <a:rPr lang="ko-KR" altLang="en-US" sz="9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화령사</a:t>
            </a:r>
            <a:endParaRPr lang="en-US" altLang="ko-KR" sz="9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252003-0C64-21F9-9F11-236A2D45BC12}"/>
              </a:ext>
            </a:extLst>
          </p:cNvPr>
          <p:cNvSpPr txBox="1"/>
          <p:nvPr/>
        </p:nvSpPr>
        <p:spPr>
          <a:xfrm>
            <a:off x="1601438" y="4128819"/>
            <a:ext cx="11176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전투의 방향성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A7DBE4-7B45-7741-7601-5B0500FBAF31}"/>
              </a:ext>
            </a:extLst>
          </p:cNvPr>
          <p:cNvSpPr txBox="1"/>
          <p:nvPr/>
        </p:nvSpPr>
        <p:spPr>
          <a:xfrm>
            <a:off x="190085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개요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4C24211-EB14-80C8-1200-F4A37D0DD8D9}"/>
              </a:ext>
            </a:extLst>
          </p:cNvPr>
          <p:cNvSpPr/>
          <p:nvPr/>
        </p:nvSpPr>
        <p:spPr>
          <a:xfrm>
            <a:off x="2002892" y="1817448"/>
            <a:ext cx="317632" cy="317632"/>
          </a:xfrm>
          <a:prstGeom prst="rect">
            <a:avLst/>
          </a:prstGeom>
          <a:solidFill>
            <a:srgbClr val="8C1B1B"/>
          </a:solidFill>
          <a:ln w="6350"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1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18E31A40-D452-87F4-5A0A-AFB430326256}"/>
              </a:ext>
            </a:extLst>
          </p:cNvPr>
          <p:cNvSpPr/>
          <p:nvPr/>
        </p:nvSpPr>
        <p:spPr>
          <a:xfrm>
            <a:off x="1704508" y="2289895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D12F657-7A51-C246-77B1-A683DE5E47E3}"/>
              </a:ext>
            </a:extLst>
          </p:cNvPr>
          <p:cNvCxnSpPr>
            <a:cxnSpLocks/>
          </p:cNvCxnSpPr>
          <p:nvPr/>
        </p:nvCxnSpPr>
        <p:spPr>
          <a:xfrm>
            <a:off x="1062965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다이아몬드 14">
            <a:extLst>
              <a:ext uri="{FF2B5EF4-FFF2-40B4-BE49-F238E27FC236}">
                <a16:creationId xmlns:a16="http://schemas.microsoft.com/office/drawing/2014/main" id="{43C53B51-65A1-84A4-A2E1-8C50E8F12803}"/>
              </a:ext>
            </a:extLst>
          </p:cNvPr>
          <p:cNvSpPr/>
          <p:nvPr/>
        </p:nvSpPr>
        <p:spPr>
          <a:xfrm>
            <a:off x="2094205" y="3639005"/>
            <a:ext cx="132080" cy="132080"/>
          </a:xfrm>
          <a:prstGeom prst="diamond">
            <a:avLst/>
          </a:prstGeom>
          <a:solidFill>
            <a:srgbClr val="F2D57E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D9A1FF-D748-8166-0F1A-F83F539CE707}"/>
              </a:ext>
            </a:extLst>
          </p:cNvPr>
          <p:cNvSpPr txBox="1"/>
          <p:nvPr/>
        </p:nvSpPr>
        <p:spPr>
          <a:xfrm>
            <a:off x="4142754" y="3973493"/>
            <a:ext cx="128753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무기 컨셉 및 특징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이펙트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모션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A4E836-3C4C-2D21-6BE2-A8782B141020}"/>
              </a:ext>
            </a:extLst>
          </p:cNvPr>
          <p:cNvSpPr txBox="1"/>
          <p:nvPr/>
        </p:nvSpPr>
        <p:spPr>
          <a:xfrm>
            <a:off x="4527129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컨셉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3493A7B5-2912-C939-C231-4CD733A8277F}"/>
              </a:ext>
            </a:extLst>
          </p:cNvPr>
          <p:cNvSpPr/>
          <p:nvPr/>
        </p:nvSpPr>
        <p:spPr>
          <a:xfrm>
            <a:off x="3690703" y="1976264"/>
            <a:ext cx="2191634" cy="3064288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4D4B8A0-697A-3AFB-6917-A9C1B1DC0C68}"/>
              </a:ext>
            </a:extLst>
          </p:cNvPr>
          <p:cNvSpPr/>
          <p:nvPr/>
        </p:nvSpPr>
        <p:spPr>
          <a:xfrm>
            <a:off x="4627704" y="1817448"/>
            <a:ext cx="317632" cy="317632"/>
          </a:xfrm>
          <a:prstGeom prst="rect">
            <a:avLst/>
          </a:prstGeom>
          <a:solidFill>
            <a:srgbClr val="8C1B1B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2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23" name="그림 22" descr="블랙, 어둠이(가) 표시된 사진&#10;&#10;자동 생성된 설명">
            <a:extLst>
              <a:ext uri="{FF2B5EF4-FFF2-40B4-BE49-F238E27FC236}">
                <a16:creationId xmlns:a16="http://schemas.microsoft.com/office/drawing/2014/main" id="{5C19F9D4-120F-165C-F0E5-6DE8EBC3D63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6" t="-10476" r="-10476" b="-10476"/>
          <a:stretch/>
        </p:blipFill>
        <p:spPr>
          <a:xfrm>
            <a:off x="4329320" y="2286678"/>
            <a:ext cx="914400" cy="914400"/>
          </a:xfrm>
          <a:prstGeom prst="ellipse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ABF7FD64-5D82-31A0-D44E-BBBC08572EDA}"/>
              </a:ext>
            </a:extLst>
          </p:cNvPr>
          <p:cNvSpPr/>
          <p:nvPr/>
        </p:nvSpPr>
        <p:spPr>
          <a:xfrm>
            <a:off x="4329320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1C720E3-A045-1D16-F959-09C0F318EBCA}"/>
              </a:ext>
            </a:extLst>
          </p:cNvPr>
          <p:cNvCxnSpPr>
            <a:cxnSpLocks/>
          </p:cNvCxnSpPr>
          <p:nvPr/>
        </p:nvCxnSpPr>
        <p:spPr>
          <a:xfrm>
            <a:off x="3689240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0D0D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87CF8CE1-C547-8670-81B8-5A155E863E0E}"/>
              </a:ext>
            </a:extLst>
          </p:cNvPr>
          <p:cNvSpPr/>
          <p:nvPr/>
        </p:nvSpPr>
        <p:spPr>
          <a:xfrm>
            <a:off x="4720480" y="3639005"/>
            <a:ext cx="132080" cy="132080"/>
          </a:xfrm>
          <a:prstGeom prst="diamond">
            <a:avLst/>
          </a:prstGeom>
          <a:solidFill>
            <a:srgbClr val="F2D57E"/>
          </a:solidFill>
          <a:ln w="12700">
            <a:solidFill>
              <a:srgbClr val="0D0D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B33886-DFDF-D1BA-CBB2-8F87E09184DF}"/>
              </a:ext>
            </a:extLst>
          </p:cNvPr>
          <p:cNvSpPr txBox="1"/>
          <p:nvPr/>
        </p:nvSpPr>
        <p:spPr>
          <a:xfrm>
            <a:off x="6963274" y="3974931"/>
            <a:ext cx="89319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평화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 상태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전환 모션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7D8A73-B40D-4DBE-A25B-00AABAD67228}"/>
              </a:ext>
            </a:extLst>
          </p:cNvPr>
          <p:cNvSpPr txBox="1"/>
          <p:nvPr/>
        </p:nvSpPr>
        <p:spPr>
          <a:xfrm>
            <a:off x="6971744" y="3300781"/>
            <a:ext cx="87625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기본 모션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B4F0E421-8024-AAA0-A2D0-4A8FC9F37D96}"/>
              </a:ext>
            </a:extLst>
          </p:cNvPr>
          <p:cNvSpPr/>
          <p:nvPr/>
        </p:nvSpPr>
        <p:spPr>
          <a:xfrm>
            <a:off x="6312591" y="1976264"/>
            <a:ext cx="2191634" cy="3064288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051BF4A-9974-8653-1180-1B8BD414FF22}"/>
              </a:ext>
            </a:extLst>
          </p:cNvPr>
          <p:cNvSpPr/>
          <p:nvPr/>
        </p:nvSpPr>
        <p:spPr>
          <a:xfrm>
            <a:off x="7249592" y="1817448"/>
            <a:ext cx="317632" cy="317632"/>
          </a:xfrm>
          <a:prstGeom prst="rect">
            <a:avLst/>
          </a:prstGeom>
          <a:solidFill>
            <a:srgbClr val="8C1B1B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3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F519ACDB-6E81-73F1-B418-E4B05D889BB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0" t="-800" r="-800" b="-800"/>
          <a:stretch/>
        </p:blipFill>
        <p:spPr>
          <a:xfrm>
            <a:off x="6951208" y="2286678"/>
            <a:ext cx="914400" cy="914400"/>
          </a:xfrm>
          <a:prstGeom prst="ellipse">
            <a:avLst/>
          </a:prstGeom>
        </p:spPr>
      </p:pic>
      <p:sp>
        <p:nvSpPr>
          <p:cNvPr id="38" name="타원 37">
            <a:extLst>
              <a:ext uri="{FF2B5EF4-FFF2-40B4-BE49-F238E27FC236}">
                <a16:creationId xmlns:a16="http://schemas.microsoft.com/office/drawing/2014/main" id="{8F39ECF7-B8CD-0701-B882-A36BAE448DC5}"/>
              </a:ext>
            </a:extLst>
          </p:cNvPr>
          <p:cNvSpPr/>
          <p:nvPr/>
        </p:nvSpPr>
        <p:spPr>
          <a:xfrm>
            <a:off x="6951208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954B3245-877E-BE2B-1483-E8479A978B7D}"/>
              </a:ext>
            </a:extLst>
          </p:cNvPr>
          <p:cNvCxnSpPr>
            <a:cxnSpLocks/>
          </p:cNvCxnSpPr>
          <p:nvPr/>
        </p:nvCxnSpPr>
        <p:spPr>
          <a:xfrm>
            <a:off x="6312590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0D0D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다이아몬드 35">
            <a:extLst>
              <a:ext uri="{FF2B5EF4-FFF2-40B4-BE49-F238E27FC236}">
                <a16:creationId xmlns:a16="http://schemas.microsoft.com/office/drawing/2014/main" id="{D8C80219-6648-3775-4A3A-734C7BCFA224}"/>
              </a:ext>
            </a:extLst>
          </p:cNvPr>
          <p:cNvSpPr/>
          <p:nvPr/>
        </p:nvSpPr>
        <p:spPr>
          <a:xfrm>
            <a:off x="7343830" y="3639005"/>
            <a:ext cx="132080" cy="132080"/>
          </a:xfrm>
          <a:prstGeom prst="diamond">
            <a:avLst/>
          </a:prstGeom>
          <a:solidFill>
            <a:srgbClr val="F2D57E"/>
          </a:solidFill>
          <a:ln w="12700">
            <a:solidFill>
              <a:srgbClr val="0D0D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5D4F92-E902-0261-49CB-2DF66B6EBE1B}"/>
              </a:ext>
            </a:extLst>
          </p:cNvPr>
          <p:cNvSpPr txBox="1"/>
          <p:nvPr/>
        </p:nvSpPr>
        <p:spPr>
          <a:xfrm>
            <a:off x="9585159" y="4127381"/>
            <a:ext cx="8931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기본 공격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52291D9-1F85-BECB-D733-DF922642B7B7}"/>
              </a:ext>
            </a:extLst>
          </p:cNvPr>
          <p:cNvSpPr txBox="1"/>
          <p:nvPr/>
        </p:nvSpPr>
        <p:spPr>
          <a:xfrm>
            <a:off x="9772364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스킬</a:t>
            </a:r>
            <a:endParaRPr lang="en-US" altLang="ko-KR" sz="1400" dirty="0"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C92DF5CC-D958-A907-3C3D-0620BEE15E9A}"/>
              </a:ext>
            </a:extLst>
          </p:cNvPr>
          <p:cNvSpPr/>
          <p:nvPr/>
        </p:nvSpPr>
        <p:spPr>
          <a:xfrm>
            <a:off x="8935940" y="1976264"/>
            <a:ext cx="2191634" cy="3064288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DB00F07-BEC7-BA6F-2CFC-52D1BB423339}"/>
              </a:ext>
            </a:extLst>
          </p:cNvPr>
          <p:cNvSpPr/>
          <p:nvPr/>
        </p:nvSpPr>
        <p:spPr>
          <a:xfrm>
            <a:off x="9872941" y="1817448"/>
            <a:ext cx="317632" cy="317632"/>
          </a:xfrm>
          <a:prstGeom prst="rect">
            <a:avLst/>
          </a:prstGeom>
          <a:solidFill>
            <a:srgbClr val="8C1B1B"/>
          </a:solidFill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latin typeface="페이퍼로지 9 Black" pitchFamily="2" charset="-127"/>
                <a:ea typeface="페이퍼로지 9 Black" pitchFamily="2" charset="-127"/>
              </a:rPr>
              <a:t>4</a:t>
            </a:r>
            <a:endParaRPr lang="ko-KR" altLang="en-US" sz="1200" dirty="0">
              <a:latin typeface="페이퍼로지 9 Black" pitchFamily="2" charset="-127"/>
              <a:ea typeface="페이퍼로지 9 Black" pitchFamily="2" charset="-127"/>
            </a:endParaRP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6F9F9673-E8CA-986D-BF85-686B6828A02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3500" t="-18500" r="-13500" b="-8500"/>
          <a:stretch/>
        </p:blipFill>
        <p:spPr>
          <a:xfrm>
            <a:off x="9574555" y="2286678"/>
            <a:ext cx="914400" cy="914400"/>
          </a:xfrm>
          <a:prstGeom prst="ellipse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154DF4AD-557A-44B1-C795-67850EE86E6D}"/>
              </a:ext>
            </a:extLst>
          </p:cNvPr>
          <p:cNvSpPr/>
          <p:nvPr/>
        </p:nvSpPr>
        <p:spPr>
          <a:xfrm>
            <a:off x="9574555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AB12C9F4-1CCC-E6F7-D12C-0529147A78ED}"/>
              </a:ext>
            </a:extLst>
          </p:cNvPr>
          <p:cNvCxnSpPr>
            <a:cxnSpLocks/>
          </p:cNvCxnSpPr>
          <p:nvPr/>
        </p:nvCxnSpPr>
        <p:spPr>
          <a:xfrm>
            <a:off x="8934475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0D0D0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다이아몬드 46">
            <a:extLst>
              <a:ext uri="{FF2B5EF4-FFF2-40B4-BE49-F238E27FC236}">
                <a16:creationId xmlns:a16="http://schemas.microsoft.com/office/drawing/2014/main" id="{B949FB71-F5B1-4583-85C3-0F8FD49F5ED1}"/>
              </a:ext>
            </a:extLst>
          </p:cNvPr>
          <p:cNvSpPr/>
          <p:nvPr/>
        </p:nvSpPr>
        <p:spPr>
          <a:xfrm>
            <a:off x="9965715" y="3639005"/>
            <a:ext cx="132080" cy="132080"/>
          </a:xfrm>
          <a:prstGeom prst="diamond">
            <a:avLst/>
          </a:prstGeom>
          <a:solidFill>
            <a:srgbClr val="F2D57E"/>
          </a:solidFill>
          <a:ln w="12700">
            <a:solidFill>
              <a:srgbClr val="0D0D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4DE199A3-D8AD-3E17-0312-C4B657943F2A}"/>
              </a:ext>
            </a:extLst>
          </p:cNvPr>
          <p:cNvGrpSpPr>
            <a:grpSpLocks/>
          </p:cNvGrpSpPr>
          <p:nvPr/>
        </p:nvGrpSpPr>
        <p:grpSpPr>
          <a:xfrm>
            <a:off x="11672339" y="155864"/>
            <a:ext cx="330239" cy="283068"/>
            <a:chOff x="1302299" y="2529509"/>
            <a:chExt cx="800080" cy="685799"/>
          </a:xfrm>
          <a:solidFill>
            <a:schemeClr val="tx1"/>
          </a:solidFill>
        </p:grpSpPr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9551DB44-4A5C-7F2F-311A-6A4B88AA7177}"/>
                </a:ext>
              </a:extLst>
            </p:cNvPr>
            <p:cNvSpPr>
              <a:spLocks/>
            </p:cNvSpPr>
            <p:nvPr/>
          </p:nvSpPr>
          <p:spPr>
            <a:xfrm>
              <a:off x="1302299" y="2529509"/>
              <a:ext cx="800080" cy="417509"/>
            </a:xfrm>
            <a:custGeom>
              <a:avLst/>
              <a:gdLst>
                <a:gd name="connsiteX0" fmla="*/ 400031 w 800080"/>
                <a:gd name="connsiteY0" fmla="*/ 78581 h 417509"/>
                <a:gd name="connsiteX1" fmla="*/ 400050 w 800080"/>
                <a:gd name="connsiteY1" fmla="*/ 78581 h 417509"/>
                <a:gd name="connsiteX2" fmla="*/ 756837 w 800080"/>
                <a:gd name="connsiteY2" fmla="*/ 417509 h 417509"/>
                <a:gd name="connsiteX3" fmla="*/ 800081 w 800080"/>
                <a:gd name="connsiteY3" fmla="*/ 380552 h 417509"/>
                <a:gd name="connsiteX4" fmla="*/ 400050 w 800080"/>
                <a:gd name="connsiteY4" fmla="*/ 0 h 417509"/>
                <a:gd name="connsiteX5" fmla="*/ 400031 w 800080"/>
                <a:gd name="connsiteY5" fmla="*/ 0 h 417509"/>
                <a:gd name="connsiteX6" fmla="*/ 0 w 800080"/>
                <a:gd name="connsiteY6" fmla="*/ 380552 h 417509"/>
                <a:gd name="connsiteX7" fmla="*/ 43244 w 800080"/>
                <a:gd name="connsiteY7" fmla="*/ 417509 h 417509"/>
                <a:gd name="connsiteX8" fmla="*/ 400031 w 800080"/>
                <a:gd name="connsiteY8" fmla="*/ 78581 h 41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0080" h="417509">
                  <a:moveTo>
                    <a:pt x="400031" y="78581"/>
                  </a:moveTo>
                  <a:lnTo>
                    <a:pt x="400050" y="78581"/>
                  </a:lnTo>
                  <a:lnTo>
                    <a:pt x="756837" y="417509"/>
                  </a:lnTo>
                  <a:lnTo>
                    <a:pt x="800081" y="380552"/>
                  </a:lnTo>
                  <a:lnTo>
                    <a:pt x="400050" y="0"/>
                  </a:lnTo>
                  <a:lnTo>
                    <a:pt x="400031" y="0"/>
                  </a:lnTo>
                  <a:lnTo>
                    <a:pt x="0" y="380552"/>
                  </a:lnTo>
                  <a:lnTo>
                    <a:pt x="43244" y="417509"/>
                  </a:lnTo>
                  <a:lnTo>
                    <a:pt x="400031" y="785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solidFill>
                  <a:srgbClr val="0D0D0D"/>
                </a:solidFill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D2D62EE0-6207-FFD4-5ED0-0C3C2BA7466D}"/>
                </a:ext>
              </a:extLst>
            </p:cNvPr>
            <p:cNvSpPr>
              <a:spLocks/>
            </p:cNvSpPr>
            <p:nvPr/>
          </p:nvSpPr>
          <p:spPr>
            <a:xfrm>
              <a:off x="1416580" y="2660630"/>
              <a:ext cx="571499" cy="554678"/>
            </a:xfrm>
            <a:custGeom>
              <a:avLst/>
              <a:gdLst>
                <a:gd name="connsiteX0" fmla="*/ 0 w 571499"/>
                <a:gd name="connsiteY0" fmla="*/ 271453 h 554678"/>
                <a:gd name="connsiteX1" fmla="*/ 0 w 571499"/>
                <a:gd name="connsiteY1" fmla="*/ 554679 h 554678"/>
                <a:gd name="connsiteX2" fmla="*/ 228600 w 571499"/>
                <a:gd name="connsiteY2" fmla="*/ 554679 h 554678"/>
                <a:gd name="connsiteX3" fmla="*/ 228600 w 571499"/>
                <a:gd name="connsiteY3" fmla="*/ 316554 h 554678"/>
                <a:gd name="connsiteX4" fmla="*/ 342900 w 571499"/>
                <a:gd name="connsiteY4" fmla="*/ 316554 h 554678"/>
                <a:gd name="connsiteX5" fmla="*/ 342900 w 571499"/>
                <a:gd name="connsiteY5" fmla="*/ 554679 h 554678"/>
                <a:gd name="connsiteX6" fmla="*/ 571500 w 571499"/>
                <a:gd name="connsiteY6" fmla="*/ 554679 h 554678"/>
                <a:gd name="connsiteX7" fmla="*/ 571500 w 571499"/>
                <a:gd name="connsiteY7" fmla="*/ 271443 h 554678"/>
                <a:gd name="connsiteX8" fmla="*/ 285760 w 571499"/>
                <a:gd name="connsiteY8" fmla="*/ 0 h 554678"/>
                <a:gd name="connsiteX9" fmla="*/ 0 w 571499"/>
                <a:gd name="connsiteY9" fmla="*/ 271453 h 554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499" h="554678">
                  <a:moveTo>
                    <a:pt x="0" y="271453"/>
                  </a:moveTo>
                  <a:lnTo>
                    <a:pt x="0" y="554679"/>
                  </a:lnTo>
                  <a:lnTo>
                    <a:pt x="228600" y="554679"/>
                  </a:lnTo>
                  <a:lnTo>
                    <a:pt x="228600" y="316554"/>
                  </a:lnTo>
                  <a:lnTo>
                    <a:pt x="342900" y="316554"/>
                  </a:lnTo>
                  <a:lnTo>
                    <a:pt x="342900" y="554679"/>
                  </a:lnTo>
                  <a:lnTo>
                    <a:pt x="571500" y="554679"/>
                  </a:lnTo>
                  <a:lnTo>
                    <a:pt x="571500" y="271443"/>
                  </a:lnTo>
                  <a:lnTo>
                    <a:pt x="285760" y="0"/>
                  </a:lnTo>
                  <a:lnTo>
                    <a:pt x="0" y="2714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>
                <a:solidFill>
                  <a:srgbClr val="0D0D0D"/>
                </a:solidFill>
              </a:endParaRPr>
            </a:p>
          </p:txBody>
        </p: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FDEE2BC-FA75-344D-6216-CD3E6E57F25C}"/>
              </a:ext>
            </a:extLst>
          </p:cNvPr>
          <p:cNvCxnSpPr/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2510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96A7FADE-5BE2-A330-F1DD-434AB76A5169}"/>
              </a:ext>
            </a:extLst>
          </p:cNvPr>
          <p:cNvGrpSpPr/>
          <p:nvPr/>
        </p:nvGrpSpPr>
        <p:grpSpPr>
          <a:xfrm>
            <a:off x="5334000" y="0"/>
            <a:ext cx="6858000" cy="6858000"/>
            <a:chOff x="5334000" y="0"/>
            <a:chExt cx="6858000" cy="6858000"/>
          </a:xfrm>
        </p:grpSpPr>
        <p:pic>
          <p:nvPicPr>
            <p:cNvPr id="16" name="그림 15" descr="예술, 일러스트레이션, 소설, 페인팅이(가) 표시된 사진&#10;&#10;자동 생성된 설명">
              <a:extLst>
                <a:ext uri="{FF2B5EF4-FFF2-40B4-BE49-F238E27FC236}">
                  <a16:creationId xmlns:a16="http://schemas.microsoft.com/office/drawing/2014/main" id="{96B1A1AB-0A3D-8307-89EA-60224EE5E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0"/>
              <a:ext cx="6858000" cy="6858000"/>
            </a:xfrm>
            <a:prstGeom prst="rect">
              <a:avLst/>
            </a:prstGeom>
          </p:spPr>
        </p:pic>
        <p:pic>
          <p:nvPicPr>
            <p:cNvPr id="12" name="그림 11" descr="만화 영화, 예술, 일러스트레이션, 소설이(가) 표시된 사진&#10;&#10;자동 생성된 설명">
              <a:extLst>
                <a:ext uri="{FF2B5EF4-FFF2-40B4-BE49-F238E27FC236}">
                  <a16:creationId xmlns:a16="http://schemas.microsoft.com/office/drawing/2014/main" id="{B13ABBF7-D784-0BED-BA82-E8A9E4441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77" t="85490"/>
            <a:stretch/>
          </p:blipFill>
          <p:spPr>
            <a:xfrm>
              <a:off x="9961580" y="5862918"/>
              <a:ext cx="2230419" cy="995082"/>
            </a:xfrm>
            <a:prstGeom prst="rect">
              <a:avLst/>
            </a:prstGeom>
          </p:spPr>
        </p:pic>
      </p:grpSp>
      <p:pic>
        <p:nvPicPr>
          <p:cNvPr id="19" name="그림 18" descr="블랙, 어둠이(가) 표시된 사진&#10;&#10;자동 생성된 설명">
            <a:extLst>
              <a:ext uri="{FF2B5EF4-FFF2-40B4-BE49-F238E27FC236}">
                <a16:creationId xmlns:a16="http://schemas.microsoft.com/office/drawing/2014/main" id="{02B4F013-404C-7977-155E-1A3E94777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51" y="2761831"/>
            <a:ext cx="1763870" cy="17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24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만화 영화, 인형, 의류, 장난감이(가) 표시된 사진&#10;&#10;자동 생성된 설명">
            <a:extLst>
              <a:ext uri="{FF2B5EF4-FFF2-40B4-BE49-F238E27FC236}">
                <a16:creationId xmlns:a16="http://schemas.microsoft.com/office/drawing/2014/main" id="{3BDB0E18-67D5-E0E1-F5DD-A8269C593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95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A9CAB3E0-2AC3-0686-9C82-FE1B8DF56489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FCCA7D1-463E-42FE-1C2B-80B5097299D5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C11C2B4-773B-4799-13E9-BB1B6C61F0CC}"/>
              </a:ext>
            </a:extLst>
          </p:cNvPr>
          <p:cNvSpPr/>
          <p:nvPr/>
        </p:nvSpPr>
        <p:spPr>
          <a:xfrm>
            <a:off x="6001732" y="2604154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BB86C31-3B5E-8FD0-5F38-B7911DD6491E}"/>
              </a:ext>
            </a:extLst>
          </p:cNvPr>
          <p:cNvSpPr/>
          <p:nvPr/>
        </p:nvSpPr>
        <p:spPr>
          <a:xfrm>
            <a:off x="6026870" y="3634033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21C755-1EFD-DD81-7B3F-318E5B5C033C}"/>
              </a:ext>
            </a:extLst>
          </p:cNvPr>
          <p:cNvSpPr/>
          <p:nvPr/>
        </p:nvSpPr>
        <p:spPr>
          <a:xfrm>
            <a:off x="6444790" y="280211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FFF920-BB2E-E7B3-76AB-370BEC518B92}"/>
              </a:ext>
            </a:extLst>
          </p:cNvPr>
          <p:cNvSpPr/>
          <p:nvPr/>
        </p:nvSpPr>
        <p:spPr>
          <a:xfrm>
            <a:off x="5597950" y="2835111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FF518E6-FB69-7121-897D-92FCAD7BD06C}"/>
              </a:ext>
            </a:extLst>
          </p:cNvPr>
          <p:cNvSpPr/>
          <p:nvPr/>
        </p:nvSpPr>
        <p:spPr>
          <a:xfrm>
            <a:off x="4306478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1A3413-BA12-81ED-B3B2-93FE1F2EE017}"/>
              </a:ext>
            </a:extLst>
          </p:cNvPr>
          <p:cNvSpPr/>
          <p:nvPr/>
        </p:nvSpPr>
        <p:spPr>
          <a:xfrm>
            <a:off x="7982932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61BB22-E2FC-6B4D-9832-49BC69C2BEBD}"/>
              </a:ext>
            </a:extLst>
          </p:cNvPr>
          <p:cNvSpPr/>
          <p:nvPr/>
        </p:nvSpPr>
        <p:spPr>
          <a:xfrm>
            <a:off x="7982932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4DF5536-0E21-B543-1085-55841C594F7B}"/>
              </a:ext>
            </a:extLst>
          </p:cNvPr>
          <p:cNvSpPr/>
          <p:nvPr/>
        </p:nvSpPr>
        <p:spPr>
          <a:xfrm>
            <a:off x="4446309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040F1D1-6265-3814-60EE-FA2AB7EAC098}"/>
              </a:ext>
            </a:extLst>
          </p:cNvPr>
          <p:cNvSpPr/>
          <p:nvPr/>
        </p:nvSpPr>
        <p:spPr>
          <a:xfrm>
            <a:off x="3038572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9CB9923-D474-EE0C-221A-E1DBB753278D}"/>
              </a:ext>
            </a:extLst>
          </p:cNvPr>
          <p:cNvSpPr/>
          <p:nvPr/>
        </p:nvSpPr>
        <p:spPr>
          <a:xfrm>
            <a:off x="9159710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CF177A-488B-90CE-C75F-8761B5177D57}"/>
              </a:ext>
            </a:extLst>
          </p:cNvPr>
          <p:cNvSpPr/>
          <p:nvPr/>
        </p:nvSpPr>
        <p:spPr>
          <a:xfrm>
            <a:off x="5616805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1049F55-A922-F820-C8EC-87501182C94F}"/>
              </a:ext>
            </a:extLst>
          </p:cNvPr>
          <p:cNvSpPr/>
          <p:nvPr/>
        </p:nvSpPr>
        <p:spPr>
          <a:xfrm>
            <a:off x="6386659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164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6D7E2-4765-EC97-02AC-5CB829F69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14C73875-DD7B-370A-A000-27A61553D967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C78986B-1B64-D70D-99A6-15F36380C0DF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29B19D5-A9C7-B9B3-EBBE-BE6251821570}"/>
              </a:ext>
            </a:extLst>
          </p:cNvPr>
          <p:cNvSpPr/>
          <p:nvPr/>
        </p:nvSpPr>
        <p:spPr>
          <a:xfrm>
            <a:off x="5953026" y="250281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9E704B-9016-AC00-561D-5C7CC7496313}"/>
              </a:ext>
            </a:extLst>
          </p:cNvPr>
          <p:cNvSpPr/>
          <p:nvPr/>
        </p:nvSpPr>
        <p:spPr>
          <a:xfrm>
            <a:off x="5953026" y="355154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4D2B705-B23B-5B56-F722-49555C4297D3}"/>
              </a:ext>
            </a:extLst>
          </p:cNvPr>
          <p:cNvSpPr/>
          <p:nvPr/>
        </p:nvSpPr>
        <p:spPr>
          <a:xfrm>
            <a:off x="6452645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C985EAE-B7EA-1B0D-B2AB-1A9D1F5C8D62}"/>
              </a:ext>
            </a:extLst>
          </p:cNvPr>
          <p:cNvSpPr/>
          <p:nvPr/>
        </p:nvSpPr>
        <p:spPr>
          <a:xfrm>
            <a:off x="5417271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C7C3FFE-EBB7-B196-5597-27039B853A03}"/>
              </a:ext>
            </a:extLst>
          </p:cNvPr>
          <p:cNvSpPr/>
          <p:nvPr/>
        </p:nvSpPr>
        <p:spPr>
          <a:xfrm>
            <a:off x="4972247" y="1637903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C54270-3F29-B712-D73E-0713C0EDCD9C}"/>
              </a:ext>
            </a:extLst>
          </p:cNvPr>
          <p:cNvSpPr/>
          <p:nvPr/>
        </p:nvSpPr>
        <p:spPr>
          <a:xfrm>
            <a:off x="7053607" y="1687690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D231E02-CC8B-92D6-C84C-FA10FEFC4C5F}"/>
              </a:ext>
            </a:extLst>
          </p:cNvPr>
          <p:cNvSpPr/>
          <p:nvPr/>
        </p:nvSpPr>
        <p:spPr>
          <a:xfrm>
            <a:off x="7053607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27FB8B1-CA97-0127-7BFB-39929C0A5B8B}"/>
              </a:ext>
            </a:extLst>
          </p:cNvPr>
          <p:cNvSpPr/>
          <p:nvPr/>
        </p:nvSpPr>
        <p:spPr>
          <a:xfrm>
            <a:off x="4906653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345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DBD9A10C-1383-F469-24D5-C1E479FAE125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261B08B-6AA5-07D4-84A5-B90242C7AC39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6C87A3E2-E442-5AF4-E623-5D88B567365C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29" name="직선 연결선 28">
                  <a:extLst>
                    <a:ext uri="{FF2B5EF4-FFF2-40B4-BE49-F238E27FC236}">
                      <a16:creationId xmlns:a16="http://schemas.microsoft.com/office/drawing/2014/main" id="{64C931F7-61C6-AEA0-1BD7-C003566A88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9418498-8339-BAD9-6785-2021ECFA90AB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6528AD98-FA4F-21B8-E819-7983ACF395D5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0193E363-38D7-48C7-5338-CAE40AE2EE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05B6D332-9F94-0A9F-3A9B-25409EC7E1B2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27" name="직선 연결선 26">
                  <a:extLst>
                    <a:ext uri="{FF2B5EF4-FFF2-40B4-BE49-F238E27FC236}">
                      <a16:creationId xmlns:a16="http://schemas.microsoft.com/office/drawing/2014/main" id="{F06D207C-9BA2-C0DA-470F-1EAE9A6D13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119D9532-0CA8-C596-0127-11920F7C41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981CDE34-0DEF-8DB9-2C33-C68A2B9868CE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33D6D180-8E1A-BD07-E67F-B0C9143A25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10D7FC6E-11FA-A7B7-4E3A-4A755248386E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6D2AB27D-A900-5B53-B237-08B97CFF1C96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71F4BE89-9C4E-30F8-C045-98D45CB24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2BF3D17-07AC-63FB-B260-42F8DD7D45E4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B68C896-5F8E-1E09-1695-69D78876A355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2" name="다이아몬드 11">
                <a:extLst>
                  <a:ext uri="{FF2B5EF4-FFF2-40B4-BE49-F238E27FC236}">
                    <a16:creationId xmlns:a16="http://schemas.microsoft.com/office/drawing/2014/main" id="{3AD1DFF8-4CE6-0086-ADB7-490081B0E458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21E9A12B-D949-002D-6FED-459242B37393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다이아몬드 13">
                <a:extLst>
                  <a:ext uri="{FF2B5EF4-FFF2-40B4-BE49-F238E27FC236}">
                    <a16:creationId xmlns:a16="http://schemas.microsoft.com/office/drawing/2014/main" id="{B798BA49-331B-E537-8473-56E69679E495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다이아몬드 14">
                <a:extLst>
                  <a:ext uri="{FF2B5EF4-FFF2-40B4-BE49-F238E27FC236}">
                    <a16:creationId xmlns:a16="http://schemas.microsoft.com/office/drawing/2014/main" id="{C931E909-8395-DEEA-A1C0-55CFFC1AF008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다이아몬드 15">
                <a:extLst>
                  <a:ext uri="{FF2B5EF4-FFF2-40B4-BE49-F238E27FC236}">
                    <a16:creationId xmlns:a16="http://schemas.microsoft.com/office/drawing/2014/main" id="{DD9DBE35-45DC-B23B-4C0F-1BDC8A6A6CDC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pic>
        <p:nvPicPr>
          <p:cNvPr id="66" name="그림 65" descr="스크린샷, 텍스트, 직사각형, 디자인이(가) 표시된 사진&#10;&#10;자동 생성된 설명">
            <a:extLst>
              <a:ext uri="{FF2B5EF4-FFF2-40B4-BE49-F238E27FC236}">
                <a16:creationId xmlns:a16="http://schemas.microsoft.com/office/drawing/2014/main" id="{AF16A648-FDB5-285C-8708-5D62CA842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0" y="809625"/>
            <a:ext cx="12192000" cy="2619375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E9B5D5AC-1531-51F7-60B7-E44A2F39082A}"/>
              </a:ext>
            </a:extLst>
          </p:cNvPr>
          <p:cNvGrpSpPr/>
          <p:nvPr/>
        </p:nvGrpSpPr>
        <p:grpSpPr>
          <a:xfrm>
            <a:off x="0" y="5488368"/>
            <a:ext cx="12192000" cy="320149"/>
            <a:chOff x="0" y="6553239"/>
            <a:chExt cx="12192000" cy="32014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02A1EC7-D02A-BC3D-18FF-B88DF167A383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FA2B059-FE4D-7E94-A469-871A3EB59F11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8201DB-F3EB-8A61-F1FF-602F39034295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CB852D-2AE9-BA1D-1316-9F7B879954A2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4401825-014C-C91C-BE27-2630D9106FB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82C9D875-AFB5-5989-EA26-17ABF1D79718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A923002D-E57C-5B10-1898-2F565CE4C3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A3A6AC80-1727-9115-CB4B-F8B8CF211F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B8E61739-2A23-0599-1E7B-3222589E94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68B1058A-BF6F-0B4B-2DDB-09757D4B52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다이아몬드 49">
                  <a:extLst>
                    <a:ext uri="{FF2B5EF4-FFF2-40B4-BE49-F238E27FC236}">
                      <a16:creationId xmlns:a16="http://schemas.microsoft.com/office/drawing/2014/main" id="{3FB86B58-0223-E80D-D488-49C2594CED62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1" name="다이아몬드 50">
                  <a:extLst>
                    <a:ext uri="{FF2B5EF4-FFF2-40B4-BE49-F238E27FC236}">
                      <a16:creationId xmlns:a16="http://schemas.microsoft.com/office/drawing/2014/main" id="{0B2492CB-4B50-95C4-DFC6-4B3FC14C23E9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6A8C4972-E1A9-6FB2-FE57-F36C3D0CD1CC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39" name="그룹 38">
                  <a:extLst>
                    <a:ext uri="{FF2B5EF4-FFF2-40B4-BE49-F238E27FC236}">
                      <a16:creationId xmlns:a16="http://schemas.microsoft.com/office/drawing/2014/main" id="{FA5C6939-4F1E-CA75-A004-A4E7A869BBD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43" name="직선 연결선 42">
                    <a:extLst>
                      <a:ext uri="{FF2B5EF4-FFF2-40B4-BE49-F238E27FC236}">
                        <a16:creationId xmlns:a16="http://schemas.microsoft.com/office/drawing/2014/main" id="{68C8B54B-8EA0-6072-F24D-52CFEA71F2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다이아몬드 43">
                    <a:extLst>
                      <a:ext uri="{FF2B5EF4-FFF2-40B4-BE49-F238E27FC236}">
                        <a16:creationId xmlns:a16="http://schemas.microsoft.com/office/drawing/2014/main" id="{5B60CCB5-E042-773D-2FBF-42E27E7202AD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5" name="다이아몬드 44">
                    <a:extLst>
                      <a:ext uri="{FF2B5EF4-FFF2-40B4-BE49-F238E27FC236}">
                        <a16:creationId xmlns:a16="http://schemas.microsoft.com/office/drawing/2014/main" id="{41C6E73F-55A3-F10D-9218-E5686B9D9AF9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40" name="그룹 39">
                  <a:extLst>
                    <a:ext uri="{FF2B5EF4-FFF2-40B4-BE49-F238E27FC236}">
                      <a16:creationId xmlns:a16="http://schemas.microsoft.com/office/drawing/2014/main" id="{4C1A18C7-FF4A-3CB8-2334-0BA05A8AC317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41" name="직선 연결선 40">
                    <a:extLst>
                      <a:ext uri="{FF2B5EF4-FFF2-40B4-BE49-F238E27FC236}">
                        <a16:creationId xmlns:a16="http://schemas.microsoft.com/office/drawing/2014/main" id="{26E4F047-E6AD-474E-C90B-272BD75C4F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다이아몬드 41">
                    <a:extLst>
                      <a:ext uri="{FF2B5EF4-FFF2-40B4-BE49-F238E27FC236}">
                        <a16:creationId xmlns:a16="http://schemas.microsoft.com/office/drawing/2014/main" id="{39B6ECD5-C797-BF5C-5A95-D9C9CB4A436C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75C00AE-601F-06C0-A68F-B6023A7CFE49}"/>
              </a:ext>
            </a:extLst>
          </p:cNvPr>
          <p:cNvGrpSpPr/>
          <p:nvPr/>
        </p:nvGrpSpPr>
        <p:grpSpPr>
          <a:xfrm>
            <a:off x="0" y="4071424"/>
            <a:ext cx="12192000" cy="320149"/>
            <a:chOff x="0" y="6553239"/>
            <a:chExt cx="12192000" cy="32014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510DDC-0904-EC1D-9D40-9D8556A1261F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DF02D8-450B-30E2-7102-BF63510D8356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9EF47C8-F528-A47B-5E57-777C056A41DC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D3EEB74-F907-D2F3-E7F3-72FF5F8CAE31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C5FA0E47-0931-D13C-30C5-5C8428977801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E2831CAB-E4DB-57B8-2FD0-04E5D91DE4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49025587-F535-7E11-446F-CFD9AD978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E4E58F3-292C-AFF9-8639-B3374E772F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다이아몬드 60">
                <a:extLst>
                  <a:ext uri="{FF2B5EF4-FFF2-40B4-BE49-F238E27FC236}">
                    <a16:creationId xmlns:a16="http://schemas.microsoft.com/office/drawing/2014/main" id="{18C6B808-8D91-F1BA-6279-4C1951F692DF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0A27E49F-198A-205E-75D1-5DC63601B9D0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70" name="직선 연결선 69">
                  <a:extLst>
                    <a:ext uri="{FF2B5EF4-FFF2-40B4-BE49-F238E27FC236}">
                      <a16:creationId xmlns:a16="http://schemas.microsoft.com/office/drawing/2014/main" id="{BFCA1844-FC32-C4CA-672C-4E1922A94C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다이아몬드 70">
                  <a:extLst>
                    <a:ext uri="{FF2B5EF4-FFF2-40B4-BE49-F238E27FC236}">
                      <a16:creationId xmlns:a16="http://schemas.microsoft.com/office/drawing/2014/main" id="{8E2250BE-7A61-58C4-0888-9C0D4F23BAFC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1A191701-B22B-270B-F2E7-163EA016F5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다이아몬드 63">
                <a:extLst>
                  <a:ext uri="{FF2B5EF4-FFF2-40B4-BE49-F238E27FC236}">
                    <a16:creationId xmlns:a16="http://schemas.microsoft.com/office/drawing/2014/main" id="{C8B5FCAE-5E9A-AE05-8021-7F358E2C2A73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다이아몬드 64">
                <a:extLst>
                  <a:ext uri="{FF2B5EF4-FFF2-40B4-BE49-F238E27FC236}">
                    <a16:creationId xmlns:a16="http://schemas.microsoft.com/office/drawing/2014/main" id="{673BD17C-1C59-8D53-F379-406582AEEA77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F7CF38C-AFF6-83B7-5384-BA2E4C9243E5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8" name="직선 연결선 67">
                  <a:extLst>
                    <a:ext uri="{FF2B5EF4-FFF2-40B4-BE49-F238E27FC236}">
                      <a16:creationId xmlns:a16="http://schemas.microsoft.com/office/drawing/2014/main" id="{D7831C57-2325-8008-2596-77703CB1D7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다이아몬드 68">
                  <a:extLst>
                    <a:ext uri="{FF2B5EF4-FFF2-40B4-BE49-F238E27FC236}">
                      <a16:creationId xmlns:a16="http://schemas.microsoft.com/office/drawing/2014/main" id="{1A213AFF-835E-849C-180C-C49CC23BCE92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10823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695</TotalTime>
  <Words>95</Words>
  <Application>Microsoft Office PowerPoint</Application>
  <PresentationFormat>와이드스크린</PresentationFormat>
  <Paragraphs>69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빛의 계승자 Bold</vt:lpstr>
      <vt:lpstr>Arial</vt:lpstr>
      <vt:lpstr>맑은 고딕</vt:lpstr>
      <vt:lpstr>페이퍼로지 5 Medium</vt:lpstr>
      <vt:lpstr>페이퍼로지 6 SemiBold</vt:lpstr>
      <vt:lpstr>페이퍼로지 7 Bold</vt:lpstr>
      <vt:lpstr>페이퍼로지 9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4</cp:revision>
  <dcterms:created xsi:type="dcterms:W3CDTF">2024-11-19T19:33:02Z</dcterms:created>
  <dcterms:modified xsi:type="dcterms:W3CDTF">2024-11-22T11:51:43Z</dcterms:modified>
</cp:coreProperties>
</file>

<file path=docProps/thumbnail.jpeg>
</file>